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Žáci rozliší světlo jako symbol (gotika), světlo jako drama (baroko), světlo jako pozorování (nizozemský zlatý věk) a světlo jako námět sám o sobě (Turner, impresionismus). Naučí se pojmenovat zdroj světla, směr a kontrast.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Sledujte, odkud světlo přichází a koho v obraze zasáhne jako první. Světlo tu není osvětlení, ale děj.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youtube-nocookie.com/embed/-yxSjUvh0g8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HOTOVÁ LEKCE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1371600"/>
            <a:ext cx="80467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Světlo v malbě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1097280" y="2651760"/>
            <a:ext cx="69494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4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Od gotického nočního Zmrtvýchvstání přes Caravaggia a Vermeera k Turnerovi a Monetovi. Jak se světlo stalo námětem.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548640" y="420624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45 min · 10 až 14 let, 15 let a více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5 Z 9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89829" y="685800"/>
            <a:ext cx="4564342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Déšť, pára a rychlost – Velká západní železnice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Joseph Mallord William Turner · 1844 · National Gallery, London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6 Z 9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90504" y="685800"/>
            <a:ext cx="5162991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Nokturno: Modrá a zlatá — Southampton Water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James McNeill Whistler · 1872 · Art Institute of Chicago · CC0-1.0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7 Z 9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76261" y="685800"/>
            <a:ext cx="4391478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Imprese, východ slunce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Claude Monet · 1872 · Musée Marmottan Monet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8 Z 9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34988" y="685800"/>
            <a:ext cx="5274023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Kupky sena (Západ slunce, sněhový efekt)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Claude Monet · 1890–91 · Art Institute of Chicago · CC0-1.0</a:t>
            </a:r>
            <a:endParaRPr lang="en-US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9 Z 9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6351" y="685800"/>
            <a:ext cx="2731299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Terasa kavárny v noci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Vincent van Gogh · 1888 · Kröller-Müller Museum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UVĚDOMĚNÍ SI VÝZNAMU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Otázky k diskusi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1097280" y="1554480"/>
            <a:ext cx="694944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1111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Kde je v každém díle zdroj světla a je vůbec v obraze?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1111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Kdy světlo něco znamená (symbol) a kdy je jen pozorované?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1111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Co by se stalo s Caravaggiem, kdyby ho namaloval Monet, a naopak?</a:t>
            </a:r>
            <a:endParaRPr lang="en-US" sz="1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 ZÁVĚR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Reflexe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1097280" y="1554480"/>
            <a:ext cx="694944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30000"/>
              </a:lnSpc>
              <a:buSzPct val="100000"/>
              <a:buChar char="•"/>
            </a:pPr>
            <a:r>
              <a:rPr lang="en-US" sz="1600" dirty="0">
                <a:solidFill>
                  <a:srgbClr val="1111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Které světlo ve třídě právě teď je nejvíc „caravaggiovské“ a které „monetovské“?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CÍL HODINY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914400" y="1005840"/>
            <a:ext cx="731520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Poznáte čtyři role světla v obraze: symbol, drama, pozorování a světlo jako samotný námět. A naučíte se pojmenovat, odkud světlo jde a co dělá s tím, na co dopadá.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77525" y="685800"/>
            <a:ext cx="4788949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14400" y="418338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20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Odkud jde světlo a co dělá s tím, na co dopadá?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EVOKACE: ODHALENÍ POPISKU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77525" y="685800"/>
            <a:ext cx="4788949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Večeře v Emauzích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Caravaggio · 1601 · National Gallery, London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EVOKACE: VIDEO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914400" y="1371600"/>
            <a:ext cx="7315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moment of spiritual awakening: Caravaggio's Calling of Saint Matthew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914400" y="25603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4:55 · anglicky, české titulky automatickým překladem · Smarthistory</a:t>
            </a:r>
            <a:endParaRPr lang="en-US" sz="1300" dirty="0"/>
          </a:p>
        </p:txBody>
      </p:sp>
      <p:sp>
        <p:nvSpPr>
          <p:cNvPr id="6" name="Text 3">
            <a:hlinkClick r:id="rId1" tooltip="A moment of spiritual awakening: Caravaggio's Calling of Saint Matthew"/>
          </p:cNvPr>
          <p:cNvSpPr/>
          <p:nvPr/>
        </p:nvSpPr>
        <p:spPr>
          <a:xfrm>
            <a:off x="2743200" y="3200400"/>
            <a:ext cx="3657600" cy="457200"/>
          </a:xfrm>
          <a:prstGeom prst="rect">
            <a:avLst/>
          </a:prstGeom>
          <a:solidFill>
            <a:srgbClr val="11110F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u="sng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1" invalidUrl="" action="" tgtFrame="" tooltip="A moment of spiritual awakening: Caravaggio's Calling of Saint Matthew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Přehrát video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548640" y="393192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https://www.youtube-nocookie.com/embed/-yxSjUvh0g8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1 Z 9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91678" y="685800"/>
            <a:ext cx="2360644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Zmrtvýchvstání Krista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Mistr třeboňského oltáře · asi 1380–1390 · Národní galerie Praha (inv. O 477)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2 Z 9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94043" y="685800"/>
            <a:ext cx="2355914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Kající se Máří Magdaléna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Georges de La Tour · 1625 · The Metropolitan Museum of Art · CC0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3 Z 9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10662" y="685800"/>
            <a:ext cx="4522676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Anatomie doktora Tulpa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Rembrandt van Rijn · 1632 · Mauritshuis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4 Z 9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53074" y="685800"/>
            <a:ext cx="3037851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Dojička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 Vermeer · 1660 · Rijksmuseum · Public domain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Atlas umění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Světlo v malbě</dc:title>
  <dc:subject>Od gotického nočního Zmrtvýchvstání přes Caravaggia a Vermeera k Turnerovi a Monetovi. Jak se světlo stalo námětem.</dc:subject>
  <dc:creator>PptxGenJS</dc:creator>
  <cp:lastModifiedBy>PptxGenJS</cp:lastModifiedBy>
  <cp:revision>1</cp:revision>
  <dcterms:created xsi:type="dcterms:W3CDTF">2026-09-06T20:56:26Z</dcterms:created>
  <dcterms:modified xsi:type="dcterms:W3CDTF">2026-09-06T20:56:26Z</dcterms:modified>
</cp:coreProperties>
</file>