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srovnají, jak různé doby a kultury zobrazují smrt: jako přechod (Egypt, Řecko), jako soud (středověk, Bosch), jako společenskou událost (Courbet), jako násilí a moc (Goya) a jako vnitřní zkušenost (Gauguin, Schiele). Lekce pro starší žáky, obsahuje násilné výjevy.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Sledujte, co se váží proti čemu a kdo zapisuje výsledek. Jde o ikonografii, nic drastického se nezobrazuje.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WceVwMdN0eE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HOTOVÁ LEKCE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Smrt v obraze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egyptského vážení srdce a řeckého lekythu přes Bosche a Courbeta ke Goyovi, Gauguinovi a Schielemu. Jak kultury zobrazují to, o čem se nemluví.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8518" y="685800"/>
            <a:ext cx="402696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Mrtvý Kristus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Andrea Mantegna · asi 1480–1490 · Pinacoteca di Brera, Milán (inv. 352)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6211" y="685800"/>
            <a:ext cx="743157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Pohřeb v Ornans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Gustave Courbet · 1849–1850 · Musée d'Orsay, Paříž (inv. RF 325)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015" y="685800"/>
            <a:ext cx="441997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Třetí květen 1808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Francisco Goya · 1814 · Museo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8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44773" y="685800"/>
            <a:ext cx="185445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Saturn požírající svého syna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Francisco Goya · asi 1819–1823 · Museo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9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9621" y="685800"/>
            <a:ext cx="430475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Duch mrtvých bdí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Gauguin · 1892 · Albright-Knox Art Gallery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10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8518" y="685800"/>
            <a:ext cx="402696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Smrt a dívka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Egon Schiele · 1915 · Belvedere, Vienna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UVĚDOMĚNÍ SI VÝZNAMU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Otázky k diskusi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Kdo je v každém díle živý, kdo mrtvý a kdo se dívá?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Které z děl smrt utěšuje, které varuje a které obviňuje?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Proč Courbetův obyčejný pohřeb pobouřil víc než Boschovo peklo?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vám bylo nejbližší a co nejcizejší? Je to dané dobou, nebo vámi?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Porovnáte, jak různé doby a kultury zobrazují smrt: jako přechod, jako soud, jako společenskou událost, jako násilí a jako vnitřní zkušenost.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4350" y="685800"/>
            <a:ext cx="745530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 to obraz o konci, nebo o tom, co je potom?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4350" y="685800"/>
            <a:ext cx="745530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Vážení srdce v Knize mrtvých písaře Hunefera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egyptský písař a malíř · asi 1275 př. n. l. (19. dynastie) · The British Museum, Londýn (inv. EA 9901,3)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Last Judgement of Hunefer, from his tomb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7:40 · anglicky, s českými titulky · Smarthistory</a:t>
            </a:r>
            <a:endParaRPr lang="en-US" sz="1300" dirty="0"/>
          </a:p>
        </p:txBody>
      </p:sp>
      <p:sp>
        <p:nvSpPr>
          <p:cNvPr id="6" name="Text 3">
            <a:hlinkClick r:id="rId1" tooltip="Last Judgement of Hunefer, from his tomb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Last Judgement of Hunefer, from his tomb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https://www.youtube-nocookie.com/embed/WceVwMdN0eE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3492" y="685800"/>
            <a:ext cx="229701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Bělolekythos s funerálním námětem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Achilles Painter · kolem 450–440 př. n. l. · The Metropolitan Museum of Art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209802"/>
            <a:ext cx="8046720" cy="23581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Hrobka skokana – rozvinutý pohled na malovanou výzdobu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řecký malíř z Poseidónie · asi 480–470 př. n. l. · Museo archeologico nazionale di Paestum · CC BY-SA 3.0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794" y="685800"/>
            <a:ext cx="113041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Lakomcova smrt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Hieronymus Bosch · asi 1485–1490 · National Gallery of Art, Washington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6504" y="685800"/>
            <a:ext cx="567099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Poslední soud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Hieronymus Bosch · asi 1504–1508 · Gemäldegalerie der Akademie der bildenden Künste Wien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Smrt v obraze</dc:title>
  <dc:subject>Od egyptského vážení srdce a řeckého lekythu přes Bosche a Courbeta ke Goyovi, Gauguinovi a Schielemu. Jak kultury zobrazují to, o čem se nemluví.</dc:subject>
  <dc:creator>PptxGenJS</dc:creator>
  <cp:lastModifiedBy>PptxGenJS</cp:lastModifiedBy>
  <cp:revision>1</cp:revision>
  <dcterms:created xsi:type="dcterms:W3CDTF">2026-09-06T20:56:27Z</dcterms:created>
  <dcterms:modified xsi:type="dcterms:W3CDTF">2026-09-06T20:56:27Z</dcterms:modified>
</cp:coreProperties>
</file>