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Žáci propojují obraz s kulturní oblastí a jejími znaky (materiál, písmo, námět, styl figury). Rozšiřuje obzor za evropský kánon.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Zadržte název ostrova až po hlasování třídy, jinak přijdete o celý efekt slepé mapy.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youtube-nocookie.com/embed/b-wAYtBxn7E" TargetMode="Externa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HRA DO HODINY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548640" y="1371600"/>
            <a:ext cx="80467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Slepá mapa</a:t>
            </a:r>
            <a:endParaRPr lang="en-US" sz="4000" dirty="0"/>
          </a:p>
        </p:txBody>
      </p:sp>
      <p:sp>
        <p:nvSpPr>
          <p:cNvPr id="5" name="Text 2"/>
          <p:cNvSpPr/>
          <p:nvPr/>
        </p:nvSpPr>
        <p:spPr>
          <a:xfrm>
            <a:off x="1097280" y="2651760"/>
            <a:ext cx="694944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bez popisku, prázdná mapa. Kde vzniklo? Ukazuje, že dějiny umění nejsou jen Francie a Itálie.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 min · 10 až 14 let, 15 let a více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5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17395" y="685800"/>
            <a:ext cx="510921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Vakotyl v Ubirru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neznámí pravěcí autoři · pravěk; přesná datace neuvedena · Ubirr, Kakadu National Park · CC0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6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27208" y="685800"/>
            <a:ext cx="528958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Pohřební hostina z hrobky Nebamuna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neznámý egyptský malíř · asi 1350 př. n. l. (18. dynastie) · The British Museum, Londýn (inv. EA 37984)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7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61985" y="685800"/>
            <a:ext cx="202003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Mladý císař Akbar zatýká zpupného šáha Abú'l-Maálího, list z rukopisu Akbarnámy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Basawan · mughalská dynastie (1526–1857), kolem 1590–1595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 ZÁVĚR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0467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Reflexe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554480"/>
            <a:ext cx="69494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ct val="130000"/>
              </a:lnSpc>
              <a:buSzPct val="100000"/>
              <a:buChar char="•"/>
            </a:pPr>
            <a:r>
              <a:rPr lang="en-US" sz="1600" dirty="0">
                <a:solidFill>
                  <a:srgbClr val="11110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 má společného umění z Egypta, Číny a Mexika, když spolu tvůrci nemohli mluvit?</a:t>
            </a:r>
            <a:endParaRPr lang="en-US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CÍL HODINY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914400" y="1005840"/>
            <a:ext cx="73152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Podle materiálu, písma a námětu odhadnete, ve které části světa dílo vzniklo. Uvidíte, že umění nevzniká jen v Evropě.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25634" y="685800"/>
            <a:ext cx="3892731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14400" y="4183380"/>
            <a:ext cx="73152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20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 kterém kontinentu to vzniklo? Co tě k tomu vede?</a:t>
            </a: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ODHALENÍ POPISKU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25634" y="685800"/>
            <a:ext cx="3892731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Panel s prasetem v Leang Tedongnge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neznámí pravěcí autoři · nejméně 45 500 let · Leang Tedongnge · CC BY-SA 4.0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EVOKACE: VIDEO</a:t>
            </a:r>
            <a:endParaRPr lang="en-US" sz="1000" dirty="0"/>
          </a:p>
        </p:txBody>
      </p:sp>
      <p:sp>
        <p:nvSpPr>
          <p:cNvPr id="4" name="Text 1"/>
          <p:cNvSpPr/>
          <p:nvPr/>
        </p:nvSpPr>
        <p:spPr>
          <a:xfrm>
            <a:off x="914400" y="1371600"/>
            <a:ext cx="73152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Oldest Cave Art Found in Sulawesi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914400" y="25603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2:27 · anglicky, české titulky automatickým překladem · Griffith University</a:t>
            </a:r>
            <a:endParaRPr lang="en-US" sz="1300" dirty="0"/>
          </a:p>
        </p:txBody>
      </p:sp>
      <p:sp>
        <p:nvSpPr>
          <p:cNvPr id="6" name="Text 3">
            <a:hlinkClick r:id="rId1" tooltip="Oldest Cave Art Found in Sulawesi"/>
          </p:cNvPr>
          <p:cNvSpPr/>
          <p:nvPr/>
        </p:nvSpPr>
        <p:spPr>
          <a:xfrm>
            <a:off x="2743200" y="3200400"/>
            <a:ext cx="3657600" cy="457200"/>
          </a:xfrm>
          <a:prstGeom prst="rect">
            <a:avLst/>
          </a:prstGeom>
          <a:solidFill>
            <a:srgbClr val="11110F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u="sng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1" invalidUrl="" action="" tgtFrame="" tooltip="Oldest Cave Art Found in Sulawesi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Přehrát video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548640" y="393192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https://www.youtube-nocookie.com/embed/b-wAYtBxn7E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1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56298" y="685800"/>
            <a:ext cx="4831404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Diptych se svatým Jiřím a Marií s dítětem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neznámý etiopský malíř · počátek 15. století · The Walters Art Museum, Baltimore (inv. 36.16)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2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868930" y="685800"/>
            <a:ext cx="3406140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Kodex Borgia, strana 27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neznámý mixtécko-pueblanský malíř · asi 1400–1520 (před španělským dobytím) · Biblioteca Apostolica Vaticana, Řím (Cod. Borg. mess. 1)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3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722594" y="685800"/>
            <a:ext cx="1698812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Poutníci mezi horami a potoky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Fan Kuan · kolem roku 1000 (Severní Sung) · National Palace Museum, Tchaj-pej · Public domain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FEEE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150" kern="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DÍLO 4 Z 7</a:t>
            </a:r>
            <a:endParaRPr lang="en-US" sz="10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16041" y="685800"/>
            <a:ext cx="2311918" cy="340614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48640" y="418338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600" dirty="0">
                <a:solidFill>
                  <a:srgbClr val="11110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Nanebevstoupení Proroka, list z Nizámího Chamsy</a:t>
            </a:r>
            <a:endParaRPr lang="en-US" sz="16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6F6E6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Islamic · dynastie Safíovců (1501–1722), kolem 1600 · Art Institute of Chicago · CC0-1.0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Atlas umění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Slepá mapa</dc:title>
  <dc:subject>Dílo bez popisku, prázdná mapa. Kde vzniklo? Ukazuje, že dějiny umění nejsou jen Francie a Itálie.</dc:subject>
  <dc:creator>PptxGenJS</dc:creator>
  <cp:lastModifiedBy>PptxGenJS</cp:lastModifiedBy>
  <cp:revision>1</cp:revision>
  <dcterms:created xsi:type="dcterms:W3CDTF">2026-09-06T20:56:25Z</dcterms:created>
  <dcterms:modified xsi:type="dcterms:W3CDTF">2026-09-06T20:56:25Z</dcterms:modified>
</cp:coreProperties>
</file>