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Žáci pracují se slovní zásobou umění v cizím jazyce (angličtina, francouzština, němčina, italština, španělština) a trénují popis obrázku, běžnou část jazykových zkoušek. Každé dílo v atlasu má původní název.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Dítě popisuje obraz jednoduchou angličtinou. Vypište si tři slova, která žáci použijí sami.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youtube-nocookie.com/embed/wQfkG-y3lBY" TargetMode="Externa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HRA DO HODINY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548640" y="1371600"/>
            <a:ext cx="80467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0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Původní názvy</a:t>
            </a:r>
            <a:endParaRPr lang="en-US" sz="4000" dirty="0"/>
          </a:p>
        </p:txBody>
      </p:sp>
      <p:sp>
        <p:nvSpPr>
          <p:cNvPr id="5" name="Text 2"/>
          <p:cNvSpPr/>
          <p:nvPr/>
        </p:nvSpPr>
        <p:spPr>
          <a:xfrm>
            <a:off x="1097280" y="2651760"/>
            <a:ext cx="694944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4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Přiřaď český název k původnímu. Pak popiš obraz v cizím jazyce ve formátu zkoušky.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548640" y="420624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 min · 10 až 14 let, 15 let a více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5 Z 7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60645" y="685800"/>
            <a:ext cx="5422710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Zrození Venuše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Sandro Botticelli · asi 1485 · Gallerie degli Uffizi · Public domain</a:t>
            </a:r>
            <a:endParaRPr lang="en-US" sz="1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6 Z 7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92458" y="685800"/>
            <a:ext cx="2959084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Dvorní dámy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Diego Velázquez · 1656 · Museo Nacional del Prado · Public domain</a:t>
            </a:r>
            <a:endParaRPr lang="en-US" sz="16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7 Z 7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18351" y="685800"/>
            <a:ext cx="2507298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Potsdamer Platz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Ernst Ludwig Kirchner · 1914 · Neue Nationalgalerie, Staatliche Museen zu Berlin (inv. NG 7/99) · Public domain</a:t>
            </a:r>
            <a:endParaRPr lang="en-US" sz="1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 ZÁVĚR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73152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Reflexe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1097280" y="1554480"/>
            <a:ext cx="6949440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30000"/>
              </a:lnSpc>
              <a:buSzPct val="100000"/>
              <a:buChar char="•"/>
            </a:pPr>
            <a:r>
              <a:rPr lang="en-US" sz="1600" dirty="0">
                <a:solidFill>
                  <a:srgbClr val="1111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Který název se přeložit nedá a proč?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CÍL HODINY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914400" y="1005840"/>
            <a:ext cx="7315200" cy="3108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Poznáte původní názvy slavných děl a popíšete obraz v cizím jazyce tak, jak se to dělá u zkoušky.</a:t>
            </a:r>
            <a:endParaRPr lang="en-US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EVOKACE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79794" y="685800"/>
            <a:ext cx="4384412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14400" y="4183380"/>
            <a:ext cx="73152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20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 ti název prozradí, co ne, a co by se při překladu ztratilo?</a:t>
            </a:r>
            <a:endParaRPr lang="en-US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EVOKACE: ODHALENÍ POPISKU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79794" y="685800"/>
            <a:ext cx="4384412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Snídaně v trávě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Édouard Manet · 1862–1863 · Musée d'Orsay · Public domain</a:t>
            </a:r>
            <a:endParaRPr 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EVOKACE: VIDEO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914400" y="1371600"/>
            <a:ext cx="73152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KIDS explain ART to EXPERTS: JJ Vs. Douglas Coupland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914400" y="256032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3:05 · anglicky, české titulky automatickým překladem · Google Arts &amp; Culture</a:t>
            </a:r>
            <a:endParaRPr lang="en-US" sz="1300" dirty="0"/>
          </a:p>
        </p:txBody>
      </p:sp>
      <p:sp>
        <p:nvSpPr>
          <p:cNvPr id="6" name="Text 3">
            <a:hlinkClick r:id="rId1" tooltip="KIDS explain ART to EXPERTS: JJ Vs. Douglas Coupland"/>
          </p:cNvPr>
          <p:cNvSpPr/>
          <p:nvPr/>
        </p:nvSpPr>
        <p:spPr>
          <a:xfrm>
            <a:off x="2743200" y="3200400"/>
            <a:ext cx="3657600" cy="457200"/>
          </a:xfrm>
          <a:prstGeom prst="rect">
            <a:avLst/>
          </a:prstGeom>
          <a:solidFill>
            <a:srgbClr val="11110F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u="sng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1" invalidUrl="" action="" tgtFrame="" tooltip="KIDS explain ART to EXPERTS: JJ Vs. Douglas Coupland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Přehrát video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548640" y="393192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https://www.youtube-nocookie.com/embed/wQfkG-y3lBY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1 Z 7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01545" y="685800"/>
            <a:ext cx="4940910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Vůz na seno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John Constable · 1821 · Národní galerie · Public domain</a:t>
            </a:r>
            <a:endParaRPr lang="en-US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2 Z 7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35090" y="685800"/>
            <a:ext cx="2673820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Poutník nad mořem mlhy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Caspar David Friedrich · 1818 · Hamburger Kunsthalle · Public domain</a:t>
            </a:r>
            <a:endParaRPr lang="en-US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3 Z 7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30104" y="685800"/>
            <a:ext cx="5083791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Nedělní odpoledne na ostrově Grande Jatte — 1884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Georges Seurat · 1884–86, bordura doplněna 1888–89 · Art Institute of Chicago · CC0-1.0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4 Z 7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89829" y="685800"/>
            <a:ext cx="4564342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Déšť, pára a rychlost – Velká západní železnice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Joseph Mallord William Turner · 1844 · National Gallery, London · Public domain</a:t>
            </a:r>
            <a:endParaRPr lang="en-US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Atlas umění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Původní názvy</dc:title>
  <dc:subject>Přiřaď český název k původnímu. Pak popiš obraz v cizím jazyce ve formátu zkoušky.</dc:subject>
  <dc:creator>PptxGenJS</dc:creator>
  <cp:lastModifiedBy>PptxGenJS</cp:lastModifiedBy>
  <cp:revision>1</cp:revision>
  <dcterms:created xsi:type="dcterms:W3CDTF">2026-09-06T20:56:26Z</dcterms:created>
  <dcterms:modified xsi:type="dcterms:W3CDTF">2026-09-06T20:56:26Z</dcterms:modified>
</cp:coreProperties>
</file>