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ve skupinách zdůvodňují pořadí a učí se argumentovat znaky díla. Fyzická manipulace s kartičkami je pro mladší žáky klíčová.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Olej je průsvitný a vrstvený, tempera matná a rychlá. Podle toho pak žáci řadí díla na časovou osu.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BtJfQVb7QXY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HRA DO HODINY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Pořadí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Pět děl, seřadit chronologicky. Varianty podle vzdálenosti od Prahy nebo podle techniky.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 · 6 až 9 let,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3188" y="685800"/>
            <a:ext cx="339762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Černý čtverec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Kazimir Malevič · 1915 · Treťjakovská galerie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Kdy pomohla technika, kdy námět a kdy jste hádali?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Seřadíte pět děl podle času a svoje pořadí obhájíte tím, co na nich vidíte.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 je nejstarší a proč?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Making the Colour Green: Egg Tempera versus Oil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2:19 · anglicky, české titulky automatickým překladem · The National Gallery</a:t>
            </a:r>
            <a:endParaRPr lang="en-US" sz="1300" dirty="0"/>
          </a:p>
        </p:txBody>
      </p:sp>
      <p:sp>
        <p:nvSpPr>
          <p:cNvPr id="6" name="Text 3">
            <a:hlinkClick r:id="rId1" tooltip="Making the Colour Green: Egg Tempera versus Oil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Making the Colour Green: Egg Tempera versus Oi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https://www.youtube-nocookie.com/embed/BtJfQVb7QXY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7208" y="685800"/>
            <a:ext cx="52895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Pohřební hostina z hrobky Nebamuna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egyptský malíř · asi 1350 př. n. l. (18. dynastie) · The British Museum, Londýn (inv. EA 37984)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4434" y="685800"/>
            <a:ext cx="245513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Monogram Krista Chi-Rho, Kniha z Kellsu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skriptoři a iluminátoři klášterního okruhu Iona/Kells · asi 800 · Trinity College Dublin Library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7694" y="685800"/>
            <a:ext cx="248861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Svatba manželů Arnolfiniových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 van Eyck · 1434 · National Gallery, London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7525" y="685800"/>
            <a:ext cx="418895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Noční hlídka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Rembrandt van Rijn · 1642 · Rijksmuseum, Amsterdamské muzeum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1240" y="685800"/>
            <a:ext cx="454152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Příjezd normandského vlaku, nádraží Saint-Lazare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1877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Pořadí</dc:title>
  <dc:subject>Pět děl, seřadit chronologicky. Varianty podle vzdálenosti od Prahy nebo podle techniky.</dc:subject>
  <dc:creator>PptxGenJS</dc:creator>
  <cp:lastModifiedBy>PptxGenJS</cp:lastModifiedBy>
  <cp:revision>1</cp:revision>
  <dcterms:created xsi:type="dcterms:W3CDTF">2026-09-06T20:56:25Z</dcterms:created>
  <dcterms:modified xsi:type="dcterms:W3CDTF">2026-09-06T20:56:25Z</dcterms:modified>
</cp:coreProperties>
</file>