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se naučí pozorně se dívat, opírat tvrzení o to, co v obraze vidí, a naslouchat odlišnému výkladu spolužáků. Učitel se naučí vést rozhovor bez poučování.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ROZHOVOR NAD DÍLEM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Popiš, co vidíš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Řízený rozhovor nad jedním dílem metodou Visual Thinking Strategies. Bez popisku, bez výkladu, tři otázky.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 · 6 až 9 let,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2509" y="685800"/>
            <a:ext cx="487898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Italská rodina, Chicago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Lewis Wickes Hine · 1910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bylo těžší: říct, co vidím, nebo doložit to v obraze?</a:t>
            </a:r>
            <a:endParaRPr lang="en-US" sz="1600" dirty="0"/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Změnil někdo názor? Co ho přesvědčilo?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Naučíte se popsat, co v obraze doopravdy vidíte, a každé tvrzení opřít o konkrétní detail. A uslyšíte, co v tomtéž obraze vidí ostatní.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1398" y="685800"/>
            <a:ext cx="414120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 se na tomhle obraze děje?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1398" y="685800"/>
            <a:ext cx="414120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Hráči karet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Paul Cézanne · asi 1890–1895 · Musée d'Orsay / série v několika sbírkách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8246" y="685800"/>
            <a:ext cx="492750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Selská svatba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Pieter Bruegel the Elder · 1567 · Uměleckohistorické muzeum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9793" y="685800"/>
            <a:ext cx="182441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Loď bláznů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Hieronymus Bosch · asi 1490–1500 · Musée du Louvre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30888" y="685800"/>
            <a:ext cx="2482225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Absint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Edgar Degas · asi 1875–1876 · Musée d'Orsay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9491" y="685800"/>
            <a:ext cx="418501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Výjev z výčepu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William Sidney Mount · 1835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2158" y="685800"/>
            <a:ext cx="457968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Bar ve Folies-Bergère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Édouard Manet · 1882 · Courtauld Gallery · CC BY 2.0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Popiš, co vidíš</dc:title>
  <dc:subject>Řízený rozhovor nad jedním dílem metodou Visual Thinking Strategies. Bez popisku, bez výkladu, tři otázky.</dc:subject>
  <dc:creator>PptxGenJS</dc:creator>
  <cp:lastModifiedBy>PptxGenJS</cp:lastModifiedBy>
  <cp:revision>1</cp:revision>
  <dcterms:created xsi:type="dcterms:W3CDTF">2026-09-06T20:56:24Z</dcterms:created>
  <dcterms:modified xsi:type="dcterms:W3CDTF">2026-09-06T20:56:24Z</dcterms:modified>
</cp:coreProperties>
</file>