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Žáci pochopí, že nálada obrazu vzniká omezením palety, ne množstvím barev. Naučí se míchat cílový odstín podle předlohy.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Poslouchejte, z čeho se barva vyráběla, než ji šlo koupit v tubě. Odtud je krok k práci s omezenou paletou.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hyperlink" Target="https://edu.ceskatelevize.cz/video/16292-barvy-a-dilna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VÝTVARNÁ TVORBA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1371600"/>
            <a:ext cx="8046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Paleta díla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1097280" y="2651760"/>
            <a:ext cx="69494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Pět až osm odstínů jednoho díla. Namaluj něco vlastního jen z nich, nebo najdi dílo se stejnou náladou barev.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 min · 6 až 9 let, 10 až 14 let, 15 let a více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5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67865" y="685800"/>
            <a:ext cx="340827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Zlatá Adele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Gustav Klimt · 1907 · Neue Galerie New York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6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36361" y="685800"/>
            <a:ext cx="4671278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Černé jezero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 Preisler · 1904 · Národní galerie Praha (inv. O 2618)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ZÁVĚR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Reflexe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097280" y="1554480"/>
            <a:ext cx="69494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Která barva chyběla nejvíc? Jak jste ji nahradili?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CÍL HODINY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14400" y="1005840"/>
            <a:ext cx="73152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Zjistíte, že náladu obrazu dělá omezená paleta, ne množství barev. A namícháte si odstíny přesně podle předlohy.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34988" y="685800"/>
            <a:ext cx="5274023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418338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2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Kolik barev tady malíř doopravdy použil?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ODHALENÍ POPISKU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34988" y="685800"/>
            <a:ext cx="5274023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Kupky sena (Západ slunce, sněhový efekt)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 Monet · 1890–91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VIDEO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914400" y="137160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Barvy a dílna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14400" y="25603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0:52 · česky · ČT edu</a:t>
            </a:r>
            <a:endParaRPr lang="en-US" sz="1300" dirty="0"/>
          </a:p>
        </p:txBody>
      </p:sp>
      <p:sp>
        <p:nvSpPr>
          <p:cNvPr id="6" name="Text 3">
            <a:hlinkClick r:id="rId1" tooltip="Barvy a dílna"/>
          </p:cNvPr>
          <p:cNvSpPr/>
          <p:nvPr/>
        </p:nvSpPr>
        <p:spPr>
          <a:xfrm>
            <a:off x="2743200" y="3200400"/>
            <a:ext cx="3657600" cy="457200"/>
          </a:xfrm>
          <a:prstGeom prst="rect">
            <a:avLst/>
          </a:prstGeom>
          <a:solidFill>
            <a:srgbClr val="11110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u="sng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" invalidUrl="" action="" tgtFrame="" tooltip="Barvy a dílna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Přehrát video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48640" y="39319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https://edu.ceskatelevize.cz/video/16292-barvy-a-dilna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1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86799" y="685800"/>
            <a:ext cx="5770402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Kupky sena (Konec léta)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 Monet · 1890–91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2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7673" y="685800"/>
            <a:ext cx="4128655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Červený ateliér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Henri Matisse · 1911 · Museum of Modern Art, New York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3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90504" y="685800"/>
            <a:ext cx="5162991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Nokturno: Modrá a zlatá — Southampton Water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James McNeill Whistler · 1872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4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14508" y="685800"/>
            <a:ext cx="4314983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Noční kavárna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Vincent van Gogh · 1888 · Yale University Art Gallery · Public domain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Atlas umění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Paleta díla</dc:title>
  <dc:subject>Pět až osm odstínů jednoho díla. Namaluj něco vlastního jen z nich, nebo najdi dílo se stejnou náladou barev.</dc:subject>
  <dc:creator>PptxGenJS</dc:creator>
  <cp:lastModifiedBy>PptxGenJS</cp:lastModifiedBy>
  <cp:revision>1</cp:revision>
  <dcterms:created xsi:type="dcterms:W3CDTF">2026-09-06T20:56:26Z</dcterms:created>
  <dcterms:modified xsi:type="dcterms:W3CDTF">2026-09-06T20:56:26Z</dcterms:modified>
</cp:coreProperties>
</file>