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Žáci čtou obraz jako pramen s autorem, zadavatelem a účelem. Rozliší zobrazení události od události samé. Klíčová dovednost pro dnešní práci s obrazem v médiích.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Ptejte se, co na těch obrazech chybí, tedy co režim ukázat nechce. Otázka pak sedne i na Goyu.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https://edu.ceskatelevize.cz/video/16218-umeni-jako-sluzba-rezimu-v-kldr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ROZHOVOR NAD DÍLEM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137160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Obraz jako pramen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 obraz o události tvrdí, co zamlčuje a kdo si ho objednal. Dějepis nad malbou, ne jen ilustrace k učebnici.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min · 10 až 14 let, 15 let a více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5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61985" y="685800"/>
            <a:ext cx="202003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Mladý císař Akbar zatýká zpupného šáha Abú'l-Maálího, list z rukopisu Akbarnámy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Basawan · mughalská dynastie (1526–1857), kolem 1590–1595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6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74626" y="685800"/>
            <a:ext cx="4994747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Setkání Jiřího z Poděbrad s Matyášem Korvínem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Mikoláš Aleš · 1878 · Národní galerie Praha (inv. O 4732)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7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59440" y="685800"/>
            <a:ext cx="202512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Portrét Filipa IV.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Workshop of Diego Rodriguez de Velázquez · kolem 1632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ZÁVĚR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Reflexe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Kdy je obraz dobrým pramenem právě proto, že lže?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CÍL HODINY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Naučíte se číst obraz jako zprávu o události: kdo si ho objednal, co tvrdí a co zamlčuje. Hodí se to i na obrázky v dnešních médiích.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62015" y="685800"/>
            <a:ext cx="441997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41833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 čí straně je ten, kdo to maloval? Podle čeho to poznáš?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ODHALENÍ POPISKU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62015" y="685800"/>
            <a:ext cx="441997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Třetí květen 1808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Francisco Goya · 1814 · Museo del Prado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VIDEO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Umění jako služba režimu v KLDR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2560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2:25 · česky · ČT edu</a:t>
            </a:r>
            <a:endParaRPr lang="en-US" sz="1300" dirty="0"/>
          </a:p>
        </p:txBody>
      </p:sp>
      <p:sp>
        <p:nvSpPr>
          <p:cNvPr id="6" name="Text 3">
            <a:hlinkClick r:id="rId1" tooltip="Umění jako služba režimu v KLDR"/>
          </p:cNvPr>
          <p:cNvSpPr/>
          <p:nvPr/>
        </p:nvSpPr>
        <p:spPr>
          <a:xfrm>
            <a:off x="2743200" y="3200400"/>
            <a:ext cx="3657600" cy="457200"/>
          </a:xfrm>
          <a:prstGeom prst="rect">
            <a:avLst/>
          </a:prstGeom>
          <a:solidFill>
            <a:srgbClr val="11110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u="sng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" invalidUrl="" action="" tgtFrame="" tooltip="Umění jako služba režimu v KLDR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Přehrát video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https://edu.ceskatelevize.cz/video/16218-umeni-jako-sluzba-rezimu-v-kldr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43163" y="685800"/>
            <a:ext cx="4257675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Svoboda vede lid na barikády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Eugène Delacroix · 1830 · Musée du Louvre, Paříž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2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3397" y="685800"/>
            <a:ext cx="5117206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Smrt Sokrata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Jacques-Louis David · 1787 · The Metropolitan Museum of Art · CC0 1.0 / The Met Open Access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3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1892" y="685800"/>
            <a:ext cx="5240215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Alexandrova mozaika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Neznámý římský mozaikář; patrně podle helénistické malby · asi 120–100 př. n. l. · Museo Archeologico Nazionale di Napoli · CC BY-SA 3.0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4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5797" y="685800"/>
            <a:ext cx="5112405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Investitura Zimri-Lima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neznámý mariský malíř · asi 1780 př. n. l. · Musée du Louvre, Paříž (inv. AO 19826) · Public domain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Atlas umění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Obraz jako pramen</dc:title>
  <dc:subject>Co obraz o události tvrdí, co zamlčuje a kdo si ho objednal. Dějepis nad malbou, ne jen ilustrace k učebnici.</dc:subject>
  <dc:creator>PptxGenJS</dc:creator>
  <cp:lastModifiedBy>PptxGenJS</cp:lastModifiedBy>
  <cp:revision>1</cp:revision>
  <dcterms:created xsi:type="dcterms:W3CDTF">2026-09-06T20:56:26Z</dcterms:created>
  <dcterms:modified xsi:type="dcterms:W3CDTF">2026-09-06T20:56:26Z</dcterms:modified>
</cp:coreProperties>
</file>