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Žáci poznají, že krajina není jedno téma, ale pět různých vztahů člověka k přírodě: cesta (Čína), kulisa (Řím), vznešenost (Friedrich), okamžik (Monet) a stavba (Cézanne). Přenos na vlastní fotografie krajiny.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Cézanne horu nemaluje jako pohled, ale skládá ji z ploch, jako by ji stavěl.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hyperlink" Target="https://edu.ceskatelevize.cz/video/18598-malir-paul-cezanne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HOTOVÁ LEKCE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1371600"/>
            <a:ext cx="8046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Krajina pěti způsoby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1097280" y="2651760"/>
            <a:ext cx="69494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Čínský svitek, římská nástěnná malba, romantická vznešenost, pozorovaný okamžik a postavená hora. Pět odpovědí na otázku, co je krajina.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45 min · 6 až 9 let, 10 až 14 let, 15 let a více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5 Z 11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72717" y="685800"/>
            <a:ext cx="4398567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Vzdálený pohled na Niagarské vodopády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Thomas Cole · 1830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6 Z 11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01545" y="685800"/>
            <a:ext cx="4940910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Vůz na seno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John Constable · 1821 · Národní galerie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7 Z 11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34988" y="685800"/>
            <a:ext cx="5274023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Kupky sena (Západ slunce, sněhový efekt)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 Monet · 1890–91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8 Z 11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62935" y="685800"/>
            <a:ext cx="4218130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Hora Sainte-Victoire z Bellevue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Paul Cézanne · asi 1882–1885 · Barnes Foundation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9 Z 11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28088" y="685800"/>
            <a:ext cx="4287824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Statek u Duivendrechtu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Piet Mondrian · kolem 1916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10 Z 11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18193" y="685800"/>
            <a:ext cx="5107614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Pod vlnou u Kanagawy (Velká vlna)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Kacušika Hokusai · asi 1830–1832 · The Metropolitan Museum of Art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11 Z 11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7582" y="685800"/>
            <a:ext cx="4448836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Krajina se zříceninou hradu Egmond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Jacob van Ruisdael · 1650–55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UVĚDOMĚNÍ SI VÝZNAMU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Otázky k diskusi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097280" y="1554480"/>
            <a:ext cx="69494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Kde v každé krajině stojí divák a je v ní vůbec místo pro člověka?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Která krajina je „pravdivá“ a co to u obrazu vůbec znamená?</a:t>
            </a:r>
            <a:endParaRPr lang="en-US" sz="16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Proč Cézanne maloval tutéž horu desítky let?</a:t>
            </a:r>
            <a:endParaRPr lang="en-US" sz="1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ZÁVĚR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Reflexe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097280" y="1554480"/>
            <a:ext cx="69494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Změnil se po hodině způsob, jakým se díváte z okna?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CÍL HODINY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14400" y="1005840"/>
            <a:ext cx="73152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Uvidíte pět různých vztahů člověka ke krajině: cestu, kulisu, vznešenost, okamžik a stavbu. A porovnáte je s vlastními fotkami přírody.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22594" y="685800"/>
            <a:ext cx="1698812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418338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2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Je v té krajině člověk? Jak velký?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ODHALENÍ POPISKU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22594" y="685800"/>
            <a:ext cx="1698812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Poutníci mezi horami a potoky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Fan Kuan · kolem roku 1000 (Severní Sung) · National Palace Museum, Tchaj-pej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VIDEO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914400" y="137160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Malíř Paul Cézanne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914400" y="25603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2:02 · česky · ČT edu</a:t>
            </a:r>
            <a:endParaRPr lang="en-US" sz="1300" dirty="0"/>
          </a:p>
        </p:txBody>
      </p:sp>
      <p:sp>
        <p:nvSpPr>
          <p:cNvPr id="6" name="Text 3">
            <a:hlinkClick r:id="rId1" tooltip="Malíř Paul Cézanne"/>
          </p:cNvPr>
          <p:cNvSpPr/>
          <p:nvPr/>
        </p:nvSpPr>
        <p:spPr>
          <a:xfrm>
            <a:off x="2743200" y="3200400"/>
            <a:ext cx="3657600" cy="457200"/>
          </a:xfrm>
          <a:prstGeom prst="rect">
            <a:avLst/>
          </a:prstGeom>
          <a:solidFill>
            <a:srgbClr val="11110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u="sng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" invalidUrl="" action="" tgtFrame="" tooltip="Malíř Paul Cézanne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Přehrát video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48640" y="39319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https://edu.ceskatelevize.cz/video/18598-malir-paul-cezanne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1 Z 11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71393" y="685800"/>
            <a:ext cx="5401213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Jarní procházka po horské stezce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 Yuan · kolem 1200 (Jižní Sung) · National Palace Museum, Tchaj-pej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2 Z 11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68930" y="685800"/>
            <a:ext cx="3406140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Krajina na černém pozadí z Boscotrecase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Neznámý antický malíř · poslední desetiletí 1. století př. n. l. · The Metropolitan Museum of Art · CC0-1.0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3 Z 11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21307" y="685800"/>
            <a:ext cx="5301385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Mnich u moře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Caspar David Friedrich · 1808–1810 · Alte Nationalgalerie, Berlin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4 Z 11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35090" y="685800"/>
            <a:ext cx="2673820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Poutník nad mořem mlhy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Caspar David Friedrich · 1818 · Hamburger Kunsthalle · Public domain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Atlas umění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Krajina pěti způsoby</dc:title>
  <dc:subject>Čínský svitek, římská nástěnná malba, romantická vznešenost, pozorovaný okamžik a postavená hora. Pět odpovědí na otázku, co je krajina.</dc:subject>
  <dc:creator>PptxGenJS</dc:creator>
  <cp:lastModifiedBy>PptxGenJS</cp:lastModifiedBy>
  <cp:revision>1</cp:revision>
  <dcterms:created xsi:type="dcterms:W3CDTF">2026-09-06T20:56:27Z</dcterms:created>
  <dcterms:modified xsi:type="dcterms:W3CDTF">2026-09-06T20:56:27Z</dcterms:modified>
</cp:coreProperties>
</file>