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pojmenují kompoziční prostředky (těžiště, diagonála, horizont, symetrie, prázdno) a ověří je na několika dílech. Základ pro vlastní tvorbu i fotografování mobilem.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Sledujte, kam přesně padnou průsečíky čar a co je na těch místech. Mřížku pak stačí přenést z fotky na reprodukci.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8uERhk-W0yo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ROZHOVOR NAD DÍLEM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Kompoziční mřížka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Třetiny, diagonály, horizont, zlatý řez přes reprodukci. Kam malíř posadil hlavní motiv a proč to funguje.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 ·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2015" y="685800"/>
            <a:ext cx="441997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Třetí květen 1808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Francisco Goya · 1814 · Museo del Prado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Které pravidlo malíř záměrně porušil a co tím získal?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Pojmenujete, jak je obraz postavený: kde je těžiště, horizont a diagonála. Využijete to i ve vlastní tvorbě a při fotografování.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8193" y="685800"/>
            <a:ext cx="510761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Kam se díváš nejdřív? Proč zrovna tam?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8193" y="685800"/>
            <a:ext cx="510761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Pod vlnou u Kanagawy (Velká vlna)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Kacušika Hokusai · asi 1830–1832 · The Metropolitan Museum of Art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Kompozice ve fotografii 2, zlatý řez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5:54 · česky, bez titulků · Liberecká škola foto•grafická</a:t>
            </a:r>
            <a:endParaRPr lang="en-US" sz="1300" dirty="0"/>
          </a:p>
        </p:txBody>
      </p:sp>
      <p:sp>
        <p:nvSpPr>
          <p:cNvPr id="6" name="Text 3">
            <a:hlinkClick r:id="rId1" tooltip="Kompozice ve fotografii 2, zlatý řez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Kompozice ve fotografii 2, zlatý řez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https://www.youtube-nocookie.com/embed/8uERhk-W0yo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1307" y="685800"/>
            <a:ext cx="5301385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Mnich u moře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Caspar David Friedrich · 1808–1810 · Alte Nationalgalerie, Berlin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0797" y="685800"/>
            <a:ext cx="6542406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Poslední večeře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Leonardo da Vinci · 1490 · kostel sv. Marie Milostiplné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0104" y="685800"/>
            <a:ext cx="508379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Nedělní odpoledne na ostrově Grande Jatte — 1884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Georges Seurat · 1884–86, bordura doplněna 1888–89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7525" y="685800"/>
            <a:ext cx="418895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Noční hlídka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Rembrandt van Rijn · 1642 · Rijksmuseum, Amsterdamské muzeum · Public domain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Kompoziční mřížka</dc:title>
  <dc:subject>Třetiny, diagonály, horizont, zlatý řez přes reprodukci. Kam malíř posadil hlavní motiv a proč to funguje.</dc:subject>
  <dc:creator>PptxGenJS</dc:creator>
  <cp:lastModifiedBy>PptxGenJS</cp:lastModifiedBy>
  <cp:revision>1</cp:revision>
  <dcterms:created xsi:type="dcterms:W3CDTF">2026-09-06T20:56:25Z</dcterms:created>
  <dcterms:modified xsi:type="dcterms:W3CDTF">2026-09-06T20:56:25Z</dcterms:modified>
</cp:coreProperties>
</file>