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rozlišují příbuzné směry podle znaků díla, ne podle naučeného seznamu. Ideální ověření na konci hodiny.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Pusťte hned za ním i díl 67 Baroko (qyxAcHxXN9U, 2:51) a nechte třídu pojmenovat jeden rozdíl, ne seznam znaků.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-nocookie.com/embed/se8TZ9rIBZk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HRA DO HODINY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Kam patří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Jedno dílo, čtyři směry. Distraktory z příbuzných větví, ne z opačného konce dějin.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min ·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0104" y="685800"/>
            <a:ext cx="508379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Nedělní odpoledne na ostrově Grande Jatte — 1884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Georges Seurat · 1884–86, bordura doplněna 1888–89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Které dvojice směrů se pletou nejvíc a proč?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Naučíte se rozeznat příbuzné umělecké směry podle toho, co na obraze vidíte, ne podle seznamu v učebnici.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Manýrismus, italská renesance, nebo baroko? Podle čeho?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Pavel Koutský: 52 Renesance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2:57 · česky · Dějiny udatného českého národa</a:t>
            </a:r>
            <a:endParaRPr lang="en-US" sz="1300" dirty="0"/>
          </a:p>
        </p:txBody>
      </p:sp>
      <p:sp>
        <p:nvSpPr>
          <p:cNvPr id="6" name="Text 3">
            <a:hlinkClick r:id="rId1" tooltip="Pavel Koutský: 52 Renesance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Pavel Koutský: 52 Renesance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https://www.youtube-nocookie.com/embed/se8TZ9rIBZk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82146" y="685800"/>
            <a:ext cx="177970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Nanebevzetí Panny Marie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Domenico Theotokópoulos, called El Greco · 1577–79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7525" y="685800"/>
            <a:ext cx="4788949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Večeře v Emauzích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Caravaggio · 1601 · National Gallery, London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8930" y="685800"/>
            <a:ext cx="340614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Alba Madonna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Raffael Santi · asi 1510 · National Gallery of Art, Washington · CC0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42995" y="685800"/>
            <a:ext cx="345801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Vyslanci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Hans Holbein mladší · 1533 · Národní galerie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4813" y="685800"/>
            <a:ext cx="273437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Žena u klavíru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Pierre-Auguste Renoir · 1875–76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 patří</dc:title>
  <dc:subject>Jedno dílo, čtyři směry. Distraktory z příbuzných větví, ne z opačného konce dějin.</dc:subject>
  <dc:creator>PptxGenJS</dc:creator>
  <cp:lastModifiedBy>PptxGenJS</cp:lastModifiedBy>
  <cp:revision>1</cp:revision>
  <dcterms:created xsi:type="dcterms:W3CDTF">2026-09-06T20:56:25Z</dcterms:created>
  <dcterms:modified xsi:type="dcterms:W3CDTF">2026-09-06T20:56:25Z</dcterms:modified>
</cp:coreProperties>
</file>