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notesMasterIdLst>
    <p:notesMasterId r:id="rId13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Žáci sledují vývoj rukopisu jednoho tvůrce a rozlišují, co je změna doby a co změna člověka. Profil autora v atlasu má díla seřazená podle datace, nic se nemusí připravovat.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Ptejte se, co zůstává na všech plátnech stejné a co se mění, když Monet maluje pořád tu samou fasádu.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hyperlink" Target="https://www.youtube-nocookie.com/embed/U9ykMJPu7FY" TargetMode="Externa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EFEEE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7432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spc="150" kern="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ROZHOVOR NAD DÍLEM</a:t>
            </a:r>
            <a:endParaRPr lang="en-US" sz="1000" dirty="0"/>
          </a:p>
        </p:txBody>
      </p:sp>
      <p:sp>
        <p:nvSpPr>
          <p:cNvPr id="4" name="Text 1"/>
          <p:cNvSpPr/>
          <p:nvPr/>
        </p:nvSpPr>
        <p:spPr>
          <a:xfrm>
            <a:off x="548640" y="1371600"/>
            <a:ext cx="804672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4000" dirty="0">
                <a:solidFill>
                  <a:srgbClr val="11110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Jeden autor, tři dekády</a:t>
            </a:r>
            <a:endParaRPr lang="en-US" sz="4000" dirty="0"/>
          </a:p>
        </p:txBody>
      </p:sp>
      <p:sp>
        <p:nvSpPr>
          <p:cNvPr id="5" name="Text 2"/>
          <p:cNvSpPr/>
          <p:nvPr/>
        </p:nvSpPr>
        <p:spPr>
          <a:xfrm>
            <a:off x="1097280" y="2651760"/>
            <a:ext cx="694944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40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Díla jednoho malíře seřazená v čase. Co se v jeho vidění změnilo a co ho k tomu mohlo vést?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548640" y="4206240"/>
            <a:ext cx="80467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15 min · 10 až 14 let, 15 let a více</a:t>
            </a:r>
            <a:endParaRPr lang="en-US" sz="12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EFEEE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7432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spc="150" kern="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DÍLO 5 Z 5</a:t>
            </a:r>
            <a:endParaRPr lang="en-US" sz="10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799123" y="685800"/>
            <a:ext cx="3545754" cy="340614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548640" y="4183380"/>
            <a:ext cx="804672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600" dirty="0">
                <a:solidFill>
                  <a:srgbClr val="11110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Lekníny</a:t>
            </a:r>
            <a:endParaRPr lang="en-US" sz="1600" dirty="0"/>
          </a:p>
          <a:p>
            <a:pPr algn="ctr" indent="0" marL="0">
              <a:buNone/>
            </a:pPr>
            <a:r>
              <a:rPr lang="en-US" sz="100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Claude Monet · 1906 · Art Institute of Chicago · CC0-1.0</a:t>
            </a:r>
            <a:endParaRPr lang="en-US" sz="16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EFEEE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7432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spc="150" kern="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 ZÁVĚR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48640" y="731520"/>
            <a:ext cx="80467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800" dirty="0">
                <a:solidFill>
                  <a:srgbClr val="11110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Reflexe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1097280" y="1554480"/>
            <a:ext cx="6949440" cy="2926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lnSpc>
                <a:spcPct val="130000"/>
              </a:lnSpc>
              <a:buSzPct val="100000"/>
              <a:buChar char="•"/>
            </a:pPr>
            <a:r>
              <a:rPr lang="en-US" sz="1600" dirty="0">
                <a:solidFill>
                  <a:srgbClr val="11110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 by se muselo stát vám, abyste změnili způsob, jakým kreslíte?</a:t>
            </a:r>
            <a:endParaRPr lang="en-US" sz="1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EFEEE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7432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spc="150" kern="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CÍL HODINY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914400" y="1005840"/>
            <a:ext cx="7315200" cy="3108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400" dirty="0">
                <a:solidFill>
                  <a:srgbClr val="11110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Uvidíte díla jednoho malíře seřazená v čase a poznáte, co se v jeho vidění změnilo a co za tou změnou mohlo být.</a:t>
            </a:r>
            <a:endParaRPr lang="en-US" sz="24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EFEEE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7432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spc="150" kern="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EVOKACE</a:t>
            </a:r>
            <a:endParaRPr lang="en-US" sz="10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267093" y="685800"/>
            <a:ext cx="4609814" cy="340614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914400" y="4183380"/>
            <a:ext cx="731520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2000" dirty="0">
                <a:solidFill>
                  <a:srgbClr val="11110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Maloval to jeden člověk? Podle čeho ano, podle čeho ne?</a:t>
            </a:r>
            <a:endParaRPr lang="en-US" sz="2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EFEEE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7432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spc="150" kern="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EVOKACE: ODHALENÍ POPISKU</a:t>
            </a:r>
            <a:endParaRPr lang="en-US" sz="10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267093" y="685800"/>
            <a:ext cx="4609814" cy="340614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548640" y="4183380"/>
            <a:ext cx="804672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600" dirty="0">
                <a:solidFill>
                  <a:srgbClr val="11110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Pláž v Sainte-Adresse</a:t>
            </a:r>
            <a:endParaRPr lang="en-US" sz="1600" dirty="0"/>
          </a:p>
          <a:p>
            <a:pPr algn="ctr" indent="0" marL="0">
              <a:buNone/>
            </a:pPr>
            <a:r>
              <a:rPr lang="en-US" sz="100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Claude Monet · 1867 · Art Institute of Chicago · CC0-1.0</a:t>
            </a:r>
            <a:endParaRPr lang="en-US" sz="16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EFEEE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7432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spc="150" kern="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EVOKACE: VIDEO</a:t>
            </a:r>
            <a:endParaRPr lang="en-US" sz="1000" dirty="0"/>
          </a:p>
        </p:txBody>
      </p:sp>
      <p:sp>
        <p:nvSpPr>
          <p:cNvPr id="4" name="Text 1"/>
          <p:cNvSpPr/>
          <p:nvPr/>
        </p:nvSpPr>
        <p:spPr>
          <a:xfrm>
            <a:off x="914400" y="1371600"/>
            <a:ext cx="73152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600" dirty="0">
                <a:solidFill>
                  <a:srgbClr val="11110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'Time-Lapse' of Monet's Rouen Cathedral</a:t>
            </a:r>
            <a:endParaRPr lang="en-US" sz="2600" dirty="0"/>
          </a:p>
        </p:txBody>
      </p:sp>
      <p:sp>
        <p:nvSpPr>
          <p:cNvPr id="5" name="Text 2"/>
          <p:cNvSpPr/>
          <p:nvPr/>
        </p:nvSpPr>
        <p:spPr>
          <a:xfrm>
            <a:off x="914400" y="256032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1:21 · bez mluveného slova, jen hudba · Getty Museum</a:t>
            </a:r>
            <a:endParaRPr lang="en-US" sz="1300" dirty="0"/>
          </a:p>
        </p:txBody>
      </p:sp>
      <p:sp>
        <p:nvSpPr>
          <p:cNvPr id="6" name="Text 3">
            <a:hlinkClick r:id="rId1" tooltip="'Time-Lapse' of Monet's Rouen Cathedral"/>
          </p:cNvPr>
          <p:cNvSpPr/>
          <p:nvPr/>
        </p:nvSpPr>
        <p:spPr>
          <a:xfrm>
            <a:off x="2743200" y="3200400"/>
            <a:ext cx="3657600" cy="457200"/>
          </a:xfrm>
          <a:prstGeom prst="rect">
            <a:avLst/>
          </a:prstGeom>
          <a:solidFill>
            <a:srgbClr val="11110F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u="sng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  <a:hlinkClick r:id="rId1" invalidUrl="" action="" tgtFrame="" tooltip="'Time-Lapse' of Monet's Rouen Cathedral" history="1" highlightClick="0" endSnd="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Přehrát video</a:t>
            </a:r>
            <a:endParaRPr lang="en-US" sz="1400" dirty="0"/>
          </a:p>
        </p:txBody>
      </p:sp>
      <p:sp>
        <p:nvSpPr>
          <p:cNvPr id="7" name="Text 4"/>
          <p:cNvSpPr/>
          <p:nvPr/>
        </p:nvSpPr>
        <p:spPr>
          <a:xfrm>
            <a:off x="548640" y="3931920"/>
            <a:ext cx="80467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https://www.youtube-nocookie.com/embed/U9ykMJPu7FY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EFEEE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7432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spc="150" kern="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DÍLO 1 Z 5</a:t>
            </a:r>
            <a:endParaRPr lang="en-US" sz="10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376261" y="685800"/>
            <a:ext cx="4391478" cy="340614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548640" y="4183380"/>
            <a:ext cx="804672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600" dirty="0">
                <a:solidFill>
                  <a:srgbClr val="11110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Imprese, východ slunce</a:t>
            </a:r>
            <a:endParaRPr lang="en-US" sz="1600" dirty="0"/>
          </a:p>
          <a:p>
            <a:pPr algn="ctr" indent="0" marL="0">
              <a:buNone/>
            </a:pPr>
            <a:r>
              <a:rPr lang="en-US" sz="100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Claude Monet · 1872 · Musée Marmottan Monet · Public domain</a:t>
            </a:r>
            <a:endParaRPr lang="en-US" sz="16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EFEEE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7432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spc="150" kern="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DÍLO 2 Z 5</a:t>
            </a:r>
            <a:endParaRPr lang="en-US" sz="10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301240" y="685800"/>
            <a:ext cx="4541520" cy="340614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548640" y="4183380"/>
            <a:ext cx="804672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600" dirty="0">
                <a:solidFill>
                  <a:srgbClr val="11110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Příjezd normandského vlaku, nádraží Saint-Lazare</a:t>
            </a:r>
            <a:endParaRPr lang="en-US" sz="1600" dirty="0"/>
          </a:p>
          <a:p>
            <a:pPr algn="ctr" indent="0" marL="0">
              <a:buNone/>
            </a:pPr>
            <a:r>
              <a:rPr lang="en-US" sz="100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Claude Monet · 1877 · Art Institute of Chicago · CC0-1.0</a:t>
            </a:r>
            <a:endParaRPr lang="en-US" sz="16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EFEEE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7432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spc="150" kern="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DÍLO 3 Z 5</a:t>
            </a:r>
            <a:endParaRPr lang="en-US" sz="10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686799" y="685800"/>
            <a:ext cx="5770402" cy="340614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548640" y="4183380"/>
            <a:ext cx="804672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600" dirty="0">
                <a:solidFill>
                  <a:srgbClr val="11110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Kupky sena (Konec léta)</a:t>
            </a:r>
            <a:endParaRPr lang="en-US" sz="1600" dirty="0"/>
          </a:p>
          <a:p>
            <a:pPr algn="ctr" indent="0" marL="0">
              <a:buNone/>
            </a:pPr>
            <a:r>
              <a:rPr lang="en-US" sz="100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Claude Monet · 1890–91 · Art Institute of Chicago · CC0-1.0</a:t>
            </a:r>
            <a:endParaRPr lang="en-US" sz="16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EFEEE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7432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spc="150" kern="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DÍLO 4 Z 5</a:t>
            </a:r>
            <a:endParaRPr lang="en-US" sz="10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657093" y="685800"/>
            <a:ext cx="3829813" cy="340614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548640" y="4183380"/>
            <a:ext cx="804672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600" dirty="0">
                <a:solidFill>
                  <a:srgbClr val="11110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Jezírko s lekníny</a:t>
            </a:r>
            <a:endParaRPr lang="en-US" sz="1600" dirty="0"/>
          </a:p>
          <a:p>
            <a:pPr algn="ctr" indent="0" marL="0">
              <a:buNone/>
            </a:pPr>
            <a:r>
              <a:rPr lang="en-US" sz="100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Claude Monet · 1900 · Art Institute of Chicago · CC0-1.0</a:t>
            </a:r>
            <a:endParaRPr lang="en-US" sz="16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>Atlas umění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Jeden autor, tři dekády</dc:title>
  <dc:subject>Díla jednoho malíře seřazená v čase. Co se v jeho vidění změnilo a co ho k tomu mohlo vést?</dc:subject>
  <dc:creator>PptxGenJS</dc:creator>
  <cp:lastModifiedBy>PptxGenJS</cp:lastModifiedBy>
  <cp:revision>1</cp:revision>
  <dcterms:created xsi:type="dcterms:W3CDTF">2026-09-06T20:56:25Z</dcterms:created>
  <dcterms:modified xsi:type="dcterms:W3CDTF">2026-09-06T20:56:25Z</dcterms:modified>
</cp:coreProperties>
</file>