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si tříbí odhad datace podle znaků (technika, námět, oděv, prostor, barva) a vidí dílo v souvislostech na časové ose. Nejrychlejší rozehřátí hodiny.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Rozhodující informace o stáří obrazu nejsou vidět pouhým okem. Video přitom neprozradí datování žádného díla ze hry.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hyperlink" Target="https://edu.ceskatelevize.cz/video/16288-metoda-infracervene-reflektografie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HRA DO HODINY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Hádej dobu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Obraz bez popisku, třída odhaduje rok. Pak odhalení a dílo skočí na časovou osu.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7666" y="685800"/>
            <a:ext cx="488866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Vznešení jeřábi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Zhao Ji (císař Chuej-cung) · 1112 · Liaoning Provincial Museum, Šen-jang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Které znaky doby jsou spolehlivé (technika, oděv) a které klamou (námět)?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Odhadnete, kdy obraz vznikl, a zjistíte, podle čeho se to pozná: podle techniky, oblečení, prostoru a barev.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 kterém století to vzniklo? Podle čeho to poznáš?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Metoda infračervené reflektografie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1:29 · česky · ČT edu</a:t>
            </a:r>
            <a:endParaRPr lang="en-US" sz="1300" dirty="0"/>
          </a:p>
        </p:txBody>
      </p:sp>
      <p:sp>
        <p:nvSpPr>
          <p:cNvPr id="6" name="Text 3">
            <a:hlinkClick r:id="rId1" tooltip="Metoda infračervené reflektografie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Metoda infračervené reflektografie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https://edu.ceskatelevize.cz/video/16288-metoda-infracervene-reflektografie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2430" y="685800"/>
            <a:ext cx="305913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Terentius Neo a jeho žena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pompejský malíř · asi 55–79 n. l. · Museo Archeologico Nazionale di Napoli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2995" y="685800"/>
            <a:ext cx="345801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Vyslanci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Hans Holbein mladší · 1533 · Národní galerie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43062" y="685800"/>
            <a:ext cx="2057876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Lady Sarah Bunbury obětující Gráciím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Joshua Reynolds · 1763–65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1240" y="685800"/>
            <a:ext cx="454152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Příjezd normandského vlaku, nádraží Saint-Lazare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1877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5025" y="685800"/>
            <a:ext cx="265395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Autoportrét na černém pozadí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Helene Schjerfbeck · 1915 · Finnish National Gallery / Ateneum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Hádej dobu</dc:title>
  <dc:subject>Obraz bez popisku, třída odhaduje rok. Pak odhalení a dílo skočí na časovou osu.</dc:subject>
  <dc:creator>PptxGenJS</dc:creator>
  <cp:lastModifiedBy>PptxGenJS</cp:lastModifiedBy>
  <cp:revision>1</cp:revision>
  <dcterms:created xsi:type="dcterms:W3CDTF">2026-09-06T20:56:25Z</dcterms:created>
  <dcterms:modified xsi:type="dcterms:W3CDTF">2026-09-06T20:56:25Z</dcterms:modified>
</cp:coreProperties>
</file>