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napíší strukturovaný popis díla s vlastním hodnocením a s odkazem na zdroj. Propojuje výtvarnou výchovu s češtinou, dá se zadat i v cizím jazyce.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Pusťte první minutu bez obrazu a nechte žáky kreslit podle slyšeného. Teprve pak ukažte obraz.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RFPR1GVV8Ik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SAMOSTATNÁ PRÁCE ŽÁKŮ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Popiš dílo (ekfráze)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Písemný popis díla ve čtyřech krocích: co vidím, jak je to uděláno, co to znamená, co si o tom myslím.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min ·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95352" y="685800"/>
            <a:ext cx="2753297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Čtoucí žena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Édouard Manet · 1880–82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2995" y="685800"/>
            <a:ext cx="345801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Vyslanci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Hans Holbein mladší · 1533 · Národní galerie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se slovy popsat nedalo?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Napíšete popis díla ve čtyřech krocích: co vidím, jak je to udělané, co to znamená a co si o tom myslím.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7525" y="685800"/>
            <a:ext cx="418895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Dá se obraz převyprávět slovy tak, aby si ho někdo představil?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7525" y="685800"/>
            <a:ext cx="418895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Noční hlídka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Rembrandt van Rijn · 1642 · Rijksmuseum, Amsterdamské muzeum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Audio Description for Blind and Partially Sighted Visitors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2:14 · anglicky, české titulky automatickým překladem · BYU Museum of Art</a:t>
            </a:r>
            <a:endParaRPr lang="en-US" sz="1300" dirty="0"/>
          </a:p>
        </p:txBody>
      </p:sp>
      <p:sp>
        <p:nvSpPr>
          <p:cNvPr id="6" name="Text 3">
            <a:hlinkClick r:id="rId1" tooltip="Audio Description for Blind and Partially Sighted Visitors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Audio Description for Blind and Partially Sighted Visitors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https://www.youtube-nocookie.com/embed/RFPR1GVV8Ik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2158" y="685800"/>
            <a:ext cx="457968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Bar ve Folies-Bergère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Édouard Manet · 1882 · Courtauld Gallery · CC BY 2.0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8246" y="685800"/>
            <a:ext cx="492750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Selská svatba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Pieter Bruegel the Elder · 1567 · Uměleckohistorické muzeum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4508" y="685800"/>
            <a:ext cx="431498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Noční kavárna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Vincent van Gogh · 1888 · Yale University Art Gallery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6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2015" y="685800"/>
            <a:ext cx="441997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Třetí květen 1808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Francisco Goya · 1814 · Museo del Prado · Public domain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Popiš dílo (ekfráze)</dc:title>
  <dc:subject>Písemný popis díla ve čtyřech krocích: co vidím, jak je to uděláno, co to znamená, co si o tom myslím.</dc:subject>
  <dc:creator>PptxGenJS</dc:creator>
  <cp:lastModifiedBy>PptxGenJS</cp:lastModifiedBy>
  <cp:revision>1</cp:revision>
  <dcterms:created xsi:type="dcterms:W3CDTF">2026-09-06T20:56:26Z</dcterms:created>
  <dcterms:modified xsi:type="dcterms:W3CDTF">2026-09-06T20:56:26Z</dcterms:modified>
</cp:coreProperties>
</file>