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Žáci srovnávají dvě díla podle konkrétních znaků (námět, kompozice, světlo, barva, gesto) a vyvozují, co proměna vypovídá o době. Základ historického a kritického myšlení nad obrazem.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Ukazuje, jak se z jednoho detailu, ze zrcadla nebo ze střevíců, čte celá doba. Přesně to pak žáci dělají u dvojice obrazů.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-nocookie.com/embed/wM6d9BOj4Ww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ROZHOVOR NAD DÍLEM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137160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Dva obrazy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097280" y="265176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Dvě díla se stejným námětem a odstupem sto a více let vedle sebe. Co se změnilo, co zůstalo, proč.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min · 10 až 14 let, 15 let a více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5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5549" y="685800"/>
            <a:ext cx="4552902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Sběračky klasů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Jean-François Millet · 1857 · Muzeum Orsay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6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1307" y="685800"/>
            <a:ext cx="5301385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Mnich u moře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Caspar David Friedrich · 1808–1810 · Alte Nationalgalerie, Berlin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7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62935" y="685800"/>
            <a:ext cx="421813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Hora Sainte-Victoire z Bellevue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Paul Cézanne · asi 1882–1885 · Barnes Foundation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ZÁVĚR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Reflexe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 ze srovnání byste nepoznali, kdybyste viděli jen jedno z děl?</a:t>
            </a:r>
            <a:endParaRPr lang="en-US" sz="1600" dirty="0"/>
          </a:p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Který rozdíl je dán dobou a který jen povahou malíře?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CÍL HODINY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Porovnáte dvě díla se stejným námětem a pojmenujete, co se mezi nimi za sto a více let změnilo a co zůstalo stejné.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27694" y="685800"/>
            <a:ext cx="248861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41833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2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Kdyby tenhle výjev maloval někdo o dvě stě let později, co by bylo jinak?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ODHALENÍ POPISKU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27694" y="685800"/>
            <a:ext cx="248861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Svatba manželů Arnolfiniových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 van Eyck · 1434 · National Gallery, London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VIDEO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14400" y="13716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closer look at 'The Arnolfini Portrait'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2560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3:59 · anglicky, české titulky automatickým překladem · The National Gallery</a:t>
            </a:r>
            <a:endParaRPr lang="en-US" sz="1300" dirty="0"/>
          </a:p>
        </p:txBody>
      </p:sp>
      <p:sp>
        <p:nvSpPr>
          <p:cNvPr id="6" name="Text 3">
            <a:hlinkClick r:id="rId1" tooltip="A closer look at 'The Arnolfini Portrait'"/>
          </p:cNvPr>
          <p:cNvSpPr/>
          <p:nvPr/>
        </p:nvSpPr>
        <p:spPr>
          <a:xfrm>
            <a:off x="2743200" y="3200400"/>
            <a:ext cx="3657600" cy="457200"/>
          </a:xfrm>
          <a:prstGeom prst="rect">
            <a:avLst/>
          </a:prstGeom>
          <a:solidFill>
            <a:srgbClr val="11110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u="sng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" invalidUrl="" action="" tgtFrame="" tooltip="A closer look at 'The Arnolfini Portrait'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Přehrát video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https://www.youtube-nocookie.com/embed/wM6d9BOj4Ww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35026" y="685800"/>
            <a:ext cx="4673949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Židovská nevěsta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Rembrandt van Rijn · asi 1665–1669 · Rijksmuseum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2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209802"/>
            <a:ext cx="8046720" cy="23581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Hrobka skokana – rozvinutý pohled na malovanou výzdobu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Neznámý řecký malíř z Poseidónie · asi 480–470 př. n. l. · Museo archeologico nazionale di Paestum · CC BY-SA 3.0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3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6211" y="685800"/>
            <a:ext cx="7431578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Pohřeb v Ornans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Gustave Courbet · 1849–1850 · Musée d'Orsay, Paříž (inv. RF 325)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4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53074" y="685800"/>
            <a:ext cx="303785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Dojička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 Vermeer · 1660 · Rijksmuseum · Public domain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Atlas umění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Dva obrazy</dc:title>
  <dc:subject>Dvě díla se stejným námětem a odstupem sto a více let vedle sebe. Co se změnilo, co zůstalo, proč.</dc:subject>
  <dc:creator>PptxGenJS</dc:creator>
  <cp:lastModifiedBy>PptxGenJS</cp:lastModifiedBy>
  <cp:revision>1</cp:revision>
  <dcterms:created xsi:type="dcterms:W3CDTF">2026-09-06T20:56:24Z</dcterms:created>
  <dcterms:modified xsi:type="dcterms:W3CDTF">2026-09-06T20:56:24Z</dcterms:modified>
</cp:coreProperties>
</file>