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navazují na cizí rukopis, rozhodují o kompozici a zjišťují, jak jinak lze doplnit totéž. Odhalení originálu je vždy překvapení a příležitost mluvit o autorově rozhodnutí.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Noční hlídce v roce 1715 uřízli okraje. Než je video ukáže dokreslené, nechte třídu říct, co by tam domalovala.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-nocookie.com/embed/EpemX8Vx6bM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VÝTVARNÁ TVORBA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Dokonči obraz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Žák dostane výřez díla a dokreslí zbytek. Pak se odhalí originál. Vstup do obrazu, ne kopie.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 min · 6 až 9 let,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6282" y="685800"/>
            <a:ext cx="5251436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Makové pole (Giverny)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Monet · 1890–91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Kdy jste se rozhodli originál neposlouchat a jít vlastní cestou?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Dokreslíte chybějící část obrazu a pak porovnáte, jak stejné místo vyřešil původní malíř.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1029" y="685800"/>
            <a:ext cx="2741943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 je za okrajem?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1029" y="685800"/>
            <a:ext cx="2741943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Žena se slunečníkem – paní Monetová se synem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Monet · 1875 · National Gallery of Art, Washington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Lost parts of Rembrandt masterpiece restored by AI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1:32 · anglicky, české titulky automatickým překladem · FRANCE 24 English</a:t>
            </a:r>
            <a:endParaRPr lang="en-US" sz="1300" dirty="0"/>
          </a:p>
        </p:txBody>
      </p:sp>
      <p:sp>
        <p:nvSpPr>
          <p:cNvPr id="6" name="Text 3">
            <a:hlinkClick r:id="rId1" tooltip="Lost parts of Rembrandt masterpiece restored by AI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Lost parts of Rembrandt masterpiece restored by AI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https://www.youtube-nocookie.com/embed/EpemX8Vx6bM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1033" y="685800"/>
            <a:ext cx="6041933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Zahrada pozemských rozkoší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Hieronymus Bosch · 1490 · Museo del Prado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8193" y="685800"/>
            <a:ext cx="510761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Pod vlnou u Kanagawy (Velká vlna)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Kacušika Hokusai · asi 1830–1832 · The Metropolitan Museum of Art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24709" y="685800"/>
            <a:ext cx="4294582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Ložnice v Arles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Vincent van Gogh · 1888 · instituce viz Wikidata / Commons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5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68930" y="685800"/>
            <a:ext cx="340614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Pes na řetězu (Cave canem)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římský mozaikář · 1. století n. l. · Museo Archeologico Nazionale di Napoli · Public domain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Dokonči obraz</dc:title>
  <dc:subject>Žák dostane výřez díla a dokreslí zbytek. Pak se odhalí originál. Vstup do obrazu, ne kopie.</dc:subject>
  <dc:creator>PptxGenJS</dc:creator>
  <cp:lastModifiedBy>PptxGenJS</cp:lastModifiedBy>
  <cp:revision>1</cp:revision>
  <dcterms:created xsi:type="dcterms:W3CDTF">2026-09-06T20:56:26Z</dcterms:created>
  <dcterms:modified xsi:type="dcterms:W3CDTF">2026-09-06T20:56:26Z</dcterms:modified>
</cp:coreProperties>
</file>