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poznávají techniku a rukopis z detailu, ne z celku. Učí se, že obraz je fyzická věc: vrstvy, tahy, praskliny, zlato.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Nechte třídu co nejdéle nehádat, co to je, a sledovat jen tvary a barvy. Zvuk není potřeba, u mladších ho vypněte.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cKaZYTwmjwU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Detektiv detailu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Zvětšený výřez (tah štětce, ruka, kus pozadí). Co je na celém obraze? Jaké století? Postupné oddalování.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9516" y="685800"/>
            <a:ext cx="2824967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Autoportrét se dvěma kruhy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asi 1665–1669 · Kenwood House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Změnil detail váš názor na to, jak „snadné“ dílo je?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 jednoho detailu poznáte techniku i dobu vzniku. Uvidíte, že obraz je fyzická věc: vrstvy, tahy štětcem, praskliny a zlato.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621" y="685800"/>
            <a:ext cx="430475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to je? Co je kolem? Z jaké doby?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621" y="685800"/>
            <a:ext cx="430475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Hvězdná noc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1889 · Muzeum moderního umění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Girl with a Pearl Earring pod mikroskopem Hirox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4:43 · anglicky, české titulky automatickým překladem · Hirox 3D Digital Microscopy</a:t>
            </a:r>
            <a:endParaRPr lang="en-US" sz="1300" dirty="0"/>
          </a:p>
        </p:txBody>
      </p:sp>
      <p:sp>
        <p:nvSpPr>
          <p:cNvPr id="6" name="Text 3">
            <a:hlinkClick r:id="rId1" tooltip="Girl with a Pearl Earring pod mikroskopem Hirox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Girl with a Pearl Earring pod mikroskopem Hirox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https://www.youtube-nocookie.com/embed/cKaZYTwmjwU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6799" y="685800"/>
            <a:ext cx="577040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(Konec léta)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4434" y="685800"/>
            <a:ext cx="245513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Monogram Krista Chi-Rho, Kniha z Kellsu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skriptoři a iluminátoři klášterního okruhu Iona/Kells · asi 800 · Trinity College Dublin Library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1892" y="685800"/>
            <a:ext cx="524021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Alexandrova mozaika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římský mozaikář; patrně podle helénistické malby · asi 120–100 př. n. l. · Museo Archeologico Nazionale di Napoli · CC BY-SA 3.0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104" y="685800"/>
            <a:ext cx="50837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Nedělní odpoledne na ostrově Grande Jatte — 1884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Georges Seurat · 1884–86, bordura doplněna 1888–89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Detektiv detailu</dc:title>
  <dc:subject>Zvětšený výřez (tah štětce, ruka, kus pozadí). Co je na celém obraze? Jaké století? Postupné oddalování.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