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rozliší primární zdroj (záznam instituce) od sekundárního (atlas), přečtou licenci reprodukce a napíší citaci podle normy. Dovednost pro seminární a maturitní práce.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Ptejte se, co všechno musíte uvést, když chcete cizí obraz použít ve vlastní prezentaci.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edu.ceskatelevize.cz/video/54-autorske-pravo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OVĚŘOVÁNÍ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Citace díla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Každé dílo má instituci, inventární číslo, licenci a odkaz na oficiální záznam. Naučte žáky citovat obraz jako zdroj.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Naučíte se poznat, odkud reprodukce pochází, přečíst její licenci a napsat citaci díla, která obstojí i v seminární práci.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0161" y="685800"/>
            <a:ext cx="280367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Odkud je ten obrázek a smíš ho použít?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0161" y="685800"/>
            <a:ext cx="280367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Irská otázka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Scott Evans · 80. léta 19. století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Autorské právo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1:44 · česky · ČT edu</a:t>
            </a:r>
            <a:endParaRPr lang="en-US" sz="1300" dirty="0"/>
          </a:p>
        </p:txBody>
      </p:sp>
      <p:sp>
        <p:nvSpPr>
          <p:cNvPr id="6" name="Text 3">
            <a:hlinkClick r:id="rId1" tooltip="Autorské právo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Autorské právo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https://edu.ceskatelevize.cz/video/54-autorske-pravo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3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9621" y="685800"/>
            <a:ext cx="430475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Hvězdná noc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Vincent van Gogh · 1889 · Muzeum moderního umění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3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8193" y="685800"/>
            <a:ext cx="51076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 vlnou u Kanagawy (Velká vlna)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Kacušika Hokusai · asi 1830–1832 · The Metropolitan Museum of Art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3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8" y="685800"/>
            <a:ext cx="29590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Dvorní dámy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Diego Velázquez · 1656 · Museo Nacional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byste udělali, kdyby dvě instituce uváděly u díla jinou dataci?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Citace díla</dc:title>
  <dc:subject>Každé dílo má instituci, inventární číslo, licenci a odkaz na oficiální záznam. Naučte žáky citovat obraz jako zdroj.</dc:subject>
  <dc:creator>PptxGenJS</dc:creator>
  <cp:lastModifiedBy>PptxGenJS</cp:lastModifiedBy>
  <cp:revision>1</cp:revision>
  <dcterms:created xsi:type="dcterms:W3CDTF">2026-09-06T20:56:26Z</dcterms:created>
  <dcterms:modified xsi:type="dcterms:W3CDTF">2026-09-06T20:56:26Z</dcterms:modified>
</cp:coreProperties>
</file>